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6D88DB-730A-4909-9637-71651591CB9E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D07F2E-1D85-47BA-8355-2B8F694C8A5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Мастер - класс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«Мой снеговик»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Творческое объединение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«Народная кукла»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дополнительного образования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Михайлина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А.В.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«Мой снеговик»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Цель: научить изготавливать аппликацию из ватных дисков.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-учить работать с различными доступными материалами;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-развивать творческое воображение,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фантазию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-воспитывать усидчивость, аккуратность.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-цветной картон                                     </a:t>
            </a:r>
          </a:p>
          <a:p>
            <a:r>
              <a:rPr lang="ru-RU" dirty="0" smtClean="0"/>
              <a:t>-ватные диски</a:t>
            </a:r>
          </a:p>
          <a:p>
            <a:r>
              <a:rPr lang="ru-RU" dirty="0" smtClean="0"/>
              <a:t>-клей </a:t>
            </a:r>
            <a:r>
              <a:rPr lang="ru-RU" dirty="0" smtClean="0"/>
              <a:t>ПВА</a:t>
            </a:r>
            <a:endParaRPr lang="ru-RU" dirty="0" smtClean="0"/>
          </a:p>
          <a:p>
            <a:r>
              <a:rPr lang="ru-RU" dirty="0" smtClean="0"/>
              <a:t>-ножницы</a:t>
            </a:r>
          </a:p>
          <a:p>
            <a:r>
              <a:rPr lang="ru-RU" dirty="0" smtClean="0"/>
              <a:t>-цветные фломастеры (маркеры)</a:t>
            </a:r>
            <a:endParaRPr lang="ru-RU" dirty="0"/>
          </a:p>
        </p:txBody>
      </p:sp>
      <p:pic>
        <p:nvPicPr>
          <p:cNvPr id="4" name="Рисунок 3" descr="IMG_20210114_121709.jpg"/>
          <p:cNvPicPr>
            <a:picLocks noChangeAspect="1"/>
          </p:cNvPicPr>
          <p:nvPr/>
        </p:nvPicPr>
        <p:blipFill>
          <a:blip r:embed="rId2" cstate="print"/>
          <a:srcRect l="3419" t="7692" r="7692"/>
          <a:stretch>
            <a:fillRect/>
          </a:stretch>
        </p:blipFill>
        <p:spPr>
          <a:xfrm>
            <a:off x="6429388" y="2000240"/>
            <a:ext cx="1857388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истории: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Снеговик (Снежная баба) — простая снежная скульптура, создаваемая из снега зимой — в основном, детьми. Лепка снеговиков — дошедшая до нас с древних времён детская зимняя игра.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Снеговик состоит из трёх снежных шаров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получаемых путём лепки снежков и накатывания на них лежащего снега. Самый большой ком становится брюшком снеговика, поменьше — грудью, а самый маленький — головой. 18 января празднуют день снеговика! Это замечательный повод повеселиться с друзьями, семьей. Снеговик стал символом зимних каникул у детворы и новогодних праздников у взрослых. И никто не задается вопросом, кто, как и когда вылепил первого снеговика? И не многим известно, какой сверхъестественный смысл был у снеговика в прошлом.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Руси же снеговиков лепили с древних времен и почитали как духов зимы. К ним, как и к Морозу, относились с должным уважением и обращались с просьбами о помощи и уменьшении длительности лютых морозов.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Европе снеговиков всегда лепили рядом с домами, щедро украшали гирляндами, укутывали в шарфы, а в руки вручали ветвистые метлы.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 снеговика можно использовать так же при оформлении дома к новогодним праздникам. Его легко сделать самостоятельно из ваты и ярких украшений. Так же самодельным снеговиком можно украсить праздничную открытку.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 Практическая работа.</a:t>
            </a:r>
            <a:br>
              <a:rPr lang="ru-RU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Делаем аппликацию из ватных дисков.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Приклеиваем ведро к голове Снеговика.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При помощи фломастера рисуем глаза, нос (или приклеиваем клеем заготовки из цветной бумаги).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Приклеиваем (рисуем) пуговки.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Из ваты делаем сугроб.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 процессе самостоятельной работы дети проявляют фантазию, творческий подход - дополняют аппликацию деревьями, солнышком, облаками).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 занятия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Жбанов Антон</a:t>
            </a:r>
          </a:p>
          <a:p>
            <a:endParaRPr lang="ru-RU" dirty="0"/>
          </a:p>
        </p:txBody>
      </p:sp>
      <p:pic>
        <p:nvPicPr>
          <p:cNvPr id="5" name="Рисунок 4" descr="IMG_20201227_150157.jpg"/>
          <p:cNvPicPr/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550228" y="2879004"/>
            <a:ext cx="3900668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/>
          <a:lstStyle/>
          <a:p>
            <a:r>
              <a:rPr lang="ru-RU" dirty="0" err="1" smtClean="0"/>
              <a:t>Шаева</a:t>
            </a:r>
            <a:r>
              <a:rPr lang="ru-RU" dirty="0" smtClean="0"/>
              <a:t> Анна                           Михайлин Александр              </a:t>
            </a:r>
          </a:p>
          <a:p>
            <a:pPr algn="r">
              <a:buNone/>
            </a:pPr>
            <a:r>
              <a:rPr lang="ru-RU" dirty="0" smtClean="0"/>
              <a:t>                          </a:t>
            </a:r>
            <a:endParaRPr lang="ru-RU" dirty="0"/>
          </a:p>
        </p:txBody>
      </p:sp>
      <p:pic>
        <p:nvPicPr>
          <p:cNvPr id="4" name="Рисунок 3" descr="IMG_20210112_152109.jpg"/>
          <p:cNvPicPr>
            <a:picLocks noChangeAspect="1"/>
          </p:cNvPicPr>
          <p:nvPr/>
        </p:nvPicPr>
        <p:blipFill>
          <a:blip r:embed="rId2" cstate="print"/>
          <a:srcRect t="8333" b="4999"/>
          <a:stretch>
            <a:fillRect/>
          </a:stretch>
        </p:blipFill>
        <p:spPr>
          <a:xfrm>
            <a:off x="500034" y="1643050"/>
            <a:ext cx="3214692" cy="3714776"/>
          </a:xfrm>
          <a:prstGeom prst="rect">
            <a:avLst/>
          </a:prstGeom>
        </p:spPr>
      </p:pic>
      <p:pic>
        <p:nvPicPr>
          <p:cNvPr id="5" name="Рисунок 4" descr="IMG_20210112_153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1714488"/>
            <a:ext cx="2786064" cy="37147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r>
              <a:rPr lang="ru-RU" dirty="0" err="1" smtClean="0"/>
              <a:t>Нозилов</a:t>
            </a:r>
            <a:r>
              <a:rPr lang="ru-RU" dirty="0" smtClean="0"/>
              <a:t> Давид                   Девяткина Алина  </a:t>
            </a:r>
            <a:endParaRPr lang="ru-RU" dirty="0"/>
          </a:p>
        </p:txBody>
      </p:sp>
      <p:pic>
        <p:nvPicPr>
          <p:cNvPr id="4" name="Рисунок 3" descr="IMG_20210112_154601.jpg"/>
          <p:cNvPicPr>
            <a:picLocks noChangeAspect="1"/>
          </p:cNvPicPr>
          <p:nvPr/>
        </p:nvPicPr>
        <p:blipFill>
          <a:blip r:embed="rId2" cstate="print"/>
          <a:srcRect t="13846" b="7692"/>
          <a:stretch>
            <a:fillRect/>
          </a:stretch>
        </p:blipFill>
        <p:spPr>
          <a:xfrm>
            <a:off x="4357686" y="1428736"/>
            <a:ext cx="3482585" cy="3643338"/>
          </a:xfrm>
          <a:prstGeom prst="rect">
            <a:avLst/>
          </a:prstGeom>
        </p:spPr>
      </p:pic>
      <p:pic>
        <p:nvPicPr>
          <p:cNvPr id="5" name="Рисунок 4" descr="IMG_20210112_152744.jpg"/>
          <p:cNvPicPr>
            <a:picLocks noChangeAspect="1"/>
          </p:cNvPicPr>
          <p:nvPr/>
        </p:nvPicPr>
        <p:blipFill>
          <a:blip r:embed="rId3" cstate="print"/>
          <a:srcRect l="4938"/>
          <a:stretch>
            <a:fillRect/>
          </a:stretch>
        </p:blipFill>
        <p:spPr>
          <a:xfrm>
            <a:off x="571472" y="1357298"/>
            <a:ext cx="2750345" cy="38576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51059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внимание 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390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Мастер - класс «Мой снеговик»</vt:lpstr>
      <vt:lpstr>«Мой снеговик»</vt:lpstr>
      <vt:lpstr>Оборудование:</vt:lpstr>
      <vt:lpstr>Из истории:</vt:lpstr>
      <vt:lpstr> Практическая работа. </vt:lpstr>
      <vt:lpstr>Итог занятия</vt:lpstr>
      <vt:lpstr>Слайд 7</vt:lpstr>
      <vt:lpstr>Слайд 8</vt:lpstr>
      <vt:lpstr>Спасибо за внимание 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2021-01-14T09:11:16Z</dcterms:created>
  <dcterms:modified xsi:type="dcterms:W3CDTF">2021-01-14T10:45:15Z</dcterms:modified>
</cp:coreProperties>
</file>